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13"/>
  </p:notesMasterIdLst>
  <p:sldIdLst>
    <p:sldId id="256" r:id="rId6"/>
    <p:sldId id="268" r:id="rId7"/>
    <p:sldId id="287" r:id="rId8"/>
    <p:sldId id="291" r:id="rId9"/>
    <p:sldId id="288" r:id="rId10"/>
    <p:sldId id="290" r:id="rId11"/>
    <p:sldId id="289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aes,Marcia" userId="c9c67e8a-58e2-4733-9a1c-5d44fec4775b" providerId="ADAL" clId="{9E256D6C-D3E4-42FF-A769-48F0ABD7E4AB}"/>
  </pc:docChgLst>
  <pc:docChgLst>
    <pc:chgData name="Marcia Moraes" userId="c9c67e8a-58e2-4733-9a1c-5d44fec4775b" providerId="ADAL" clId="{5A18C32C-1E8A-4596-8583-3D4FBC442F71}"/>
    <pc:docChg chg="custSel addSld delSld modSld">
      <pc:chgData name="Marcia Moraes" userId="c9c67e8a-58e2-4733-9a1c-5d44fec4775b" providerId="ADAL" clId="{5A18C32C-1E8A-4596-8583-3D4FBC442F71}" dt="2023-02-08T18:32:13.696" v="193" actId="20577"/>
      <pc:docMkLst>
        <pc:docMk/>
      </pc:docMkLst>
      <pc:sldChg chg="addSp delSp modSp delAnim">
        <pc:chgData name="Marcia Moraes" userId="c9c67e8a-58e2-4733-9a1c-5d44fec4775b" providerId="ADAL" clId="{5A18C32C-1E8A-4596-8583-3D4FBC442F71}" dt="2023-02-08T18:32:13.696" v="193" actId="20577"/>
        <pc:sldMkLst>
          <pc:docMk/>
          <pc:sldMk cId="2945212090" sldId="287"/>
        </pc:sldMkLst>
        <pc:spChg chg="mod">
          <ac:chgData name="Marcia Moraes" userId="c9c67e8a-58e2-4733-9a1c-5d44fec4775b" providerId="ADAL" clId="{5A18C32C-1E8A-4596-8583-3D4FBC442F71}" dt="2023-02-08T18:29:56.111" v="24" actId="20577"/>
          <ac:spMkLst>
            <pc:docMk/>
            <pc:sldMk cId="2945212090" sldId="287"/>
            <ac:spMk id="2" creationId="{6302E6FC-80C8-2F4C-A9F0-9B205434775A}"/>
          </ac:spMkLst>
        </pc:spChg>
        <pc:spChg chg="add mod">
          <ac:chgData name="Marcia Moraes" userId="c9c67e8a-58e2-4733-9a1c-5d44fec4775b" providerId="ADAL" clId="{5A18C32C-1E8A-4596-8583-3D4FBC442F71}" dt="2023-02-08T18:32:13.696" v="193" actId="20577"/>
          <ac:spMkLst>
            <pc:docMk/>
            <pc:sldMk cId="2945212090" sldId="287"/>
            <ac:spMk id="6" creationId="{DAECBF80-78DA-49D9-837F-80F29421985F}"/>
          </ac:spMkLst>
        </pc:spChg>
        <pc:picChg chg="del">
          <ac:chgData name="Marcia Moraes" userId="c9c67e8a-58e2-4733-9a1c-5d44fec4775b" providerId="ADAL" clId="{5A18C32C-1E8A-4596-8583-3D4FBC442F71}" dt="2023-02-08T18:29:59.351" v="25" actId="478"/>
          <ac:picMkLst>
            <pc:docMk/>
            <pc:sldMk cId="2945212090" sldId="287"/>
            <ac:picMk id="7" creationId="{CB48C383-AADB-F4A8-50CF-BD45CCC54761}"/>
          </ac:picMkLst>
        </pc:picChg>
        <pc:picChg chg="del">
          <ac:chgData name="Marcia Moraes" userId="c9c67e8a-58e2-4733-9a1c-5d44fec4775b" providerId="ADAL" clId="{5A18C32C-1E8A-4596-8583-3D4FBC442F71}" dt="2023-02-08T18:30:00.682" v="26" actId="478"/>
          <ac:picMkLst>
            <pc:docMk/>
            <pc:sldMk cId="2945212090" sldId="287"/>
            <ac:picMk id="9" creationId="{B8562B81-32DF-FED3-617A-9F3B48C7856D}"/>
          </ac:picMkLst>
        </pc:picChg>
        <pc:picChg chg="del">
          <ac:chgData name="Marcia Moraes" userId="c9c67e8a-58e2-4733-9a1c-5d44fec4775b" providerId="ADAL" clId="{5A18C32C-1E8A-4596-8583-3D4FBC442F71}" dt="2023-02-08T18:30:01.871" v="27" actId="478"/>
          <ac:picMkLst>
            <pc:docMk/>
            <pc:sldMk cId="2945212090" sldId="287"/>
            <ac:picMk id="11" creationId="{6791DF9A-AE3E-599C-CBA8-BEDF40CDA643}"/>
          </ac:picMkLst>
        </pc:picChg>
      </pc:sldChg>
      <pc:sldChg chg="add del">
        <pc:chgData name="Marcia Moraes" userId="c9c67e8a-58e2-4733-9a1c-5d44fec4775b" providerId="ADAL" clId="{5A18C32C-1E8A-4596-8583-3D4FBC442F71}" dt="2023-02-08T18:29:42.720" v="1"/>
        <pc:sldMkLst>
          <pc:docMk/>
          <pc:sldMk cId="137655863" sldId="291"/>
        </pc:sldMkLst>
      </pc:sldChg>
      <pc:sldChg chg="add">
        <pc:chgData name="Marcia Moraes" userId="c9c67e8a-58e2-4733-9a1c-5d44fec4775b" providerId="ADAL" clId="{5A18C32C-1E8A-4596-8583-3D4FBC442F71}" dt="2023-02-08T18:29:47.037" v="2"/>
        <pc:sldMkLst>
          <pc:docMk/>
          <pc:sldMk cId="3132262642" sldId="29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unestone.academy/ns/books/published/PFSTEM/functions/funcWithCond.html" TargetMode="Externa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 152: </a:t>
            </a:r>
            <a:r>
              <a:rPr lang="en-US" dirty="0"/>
              <a:t>Complex Conditionals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152: </a:t>
            </a:r>
            <a:r>
              <a:rPr lang="en-US" dirty="0"/>
              <a:t>Python for STEM</a:t>
            </a: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and Updated by Marcia Moraes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55" y="336084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476335" y="1245870"/>
            <a:ext cx="555193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6 (zybooks) – you should have already done that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7 (zybooks) - you should have already done that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8 (zybooks)</a:t>
            </a:r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BC65C064-B731-C1C4-823E-03DEC4CD6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316" y="0"/>
            <a:ext cx="3391683" cy="190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Attendance Activity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AECBF80-78DA-49D9-837F-80F2942198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45373"/>
            <a:ext cx="8312726" cy="1252972"/>
          </a:xfrm>
        </p:spPr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Explain your reasoning process to solve a problem in Python</a:t>
            </a:r>
            <a:r>
              <a:rPr lang="en-US" sz="1800" b="0" i="0">
                <a:solidFill>
                  <a:srgbClr val="000000"/>
                </a:solidFill>
                <a:effectLst/>
                <a:latin typeface="Helvetica Neue"/>
              </a:rPr>
              <a:t>. </a:t>
            </a:r>
          </a:p>
          <a:p>
            <a:r>
              <a:rPr lang="en-US" sz="1800" b="0" i="0">
                <a:solidFill>
                  <a:srgbClr val="000000"/>
                </a:solidFill>
                <a:effectLst/>
                <a:latin typeface="Helvetica Neue"/>
              </a:rPr>
              <a:t>What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do you do when you receive a problem description to be solved </a:t>
            </a:r>
            <a:r>
              <a:rPr lang="en-US" sz="1800" b="0" i="0">
                <a:solidFill>
                  <a:srgbClr val="000000"/>
                </a:solidFill>
                <a:effectLst/>
                <a:latin typeface="Helvetica Neue"/>
              </a:rPr>
              <a:t>in Python?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8C383-AADB-F4A8-50CF-BD45CCC54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57" y="1173803"/>
            <a:ext cx="2742639" cy="13979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62B81-32DF-FED3-617A-9F3B48C7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255" y="1173803"/>
            <a:ext cx="2454251" cy="1318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91DF9A-AE3E-599C-CBA8-BEDF40CDA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265" y="1173803"/>
            <a:ext cx="1923664" cy="105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6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734688"/>
            <a:ext cx="8312726" cy="4113177"/>
          </a:xfrm>
        </p:spPr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Write a function called grades that receives a score as a parameter and returns A if the score is greater than or equal 90, B if greater than or equal 80, C if greater than or equal 70, D if greater than or equal 60, and otherwise F.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function called message that receives a grade (letter grade) and returns “Passed” if the grades are A, B, or C, and “Not Passed” if grades are D or F.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function called test that asks the user to enter a score and prints the returns from the previous functions. The function will end when the user enters a negative number.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main function that calls the test function.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721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734688"/>
            <a:ext cx="8312726" cy="2685159"/>
          </a:xfrm>
        </p:spPr>
        <p:txBody>
          <a:bodyPr/>
          <a:lstStyle/>
          <a:p>
            <a:r>
              <a:rPr lang="en-US" sz="1800" b="0" i="0" dirty="0">
                <a:effectLst/>
                <a:latin typeface="Helvetica" panose="020B0604020202020204" pitchFamily="34" charset="0"/>
              </a:rPr>
              <a:t>Write a function called </a:t>
            </a:r>
            <a:r>
              <a:rPr lang="en-US" sz="1800" b="0" i="0" dirty="0" err="1">
                <a:effectLst/>
                <a:latin typeface="Helvetica" panose="020B0604020202020204" pitchFamily="34" charset="0"/>
              </a:rPr>
              <a:t>allEvenNumbers</a:t>
            </a:r>
            <a:r>
              <a:rPr lang="en-US" sz="1800" b="0" i="0" dirty="0">
                <a:effectLst/>
                <a:latin typeface="Helvetica" panose="020B0604020202020204" pitchFamily="34" charset="0"/>
              </a:rPr>
              <a:t> to find numbers between 100 and 400 (both included) where each digit of a number is an even number. The function will return a string containing the numbers that meet the criteria mentioned above separated by a whitespace.</a:t>
            </a:r>
          </a:p>
          <a:p>
            <a:endParaRPr lang="en-US" sz="1800" b="0" i="0" dirty="0">
              <a:effectLst/>
              <a:latin typeface="Helvetica" panose="020B0604020202020204" pitchFamily="34" charset="0"/>
            </a:endParaRPr>
          </a:p>
          <a:p>
            <a:r>
              <a:rPr lang="en-US" sz="1800" dirty="0">
                <a:latin typeface="Helvetica" panose="020B0604020202020204" pitchFamily="34" charset="0"/>
              </a:rPr>
              <a:t>Write a function main that call the </a:t>
            </a:r>
            <a:r>
              <a:rPr lang="en-US" sz="1800" dirty="0" err="1">
                <a:latin typeface="Helvetica" panose="020B0604020202020204" pitchFamily="34" charset="0"/>
              </a:rPr>
              <a:t>allEvenNumbers</a:t>
            </a:r>
            <a:r>
              <a:rPr lang="en-US" sz="1800" dirty="0">
                <a:latin typeface="Helvetica" panose="020B0604020202020204" pitchFamily="34" charset="0"/>
              </a:rPr>
              <a:t> correctly to print its return.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5209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1"/>
            <a:ext cx="8312726" cy="3017557"/>
          </a:xfrm>
        </p:spPr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Write a function that given a day of the week encoded as 0=Sun, 1=Mon, 2=Tue, …6=Sat, and a Boolean indicating if we are on vacation, return a string of the form “7:00” indicating when the alarm clock should ring. If you are on vacation then on weekends it should be “off” and weekdays “10:00”. Otherwise, on weekends it should be “10:00” and weekdays “7:00”.</a:t>
            </a:r>
          </a:p>
          <a:p>
            <a:endParaRPr lang="en-US" sz="18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main function that reads the necessary entries and call the function you just developed.</a:t>
            </a: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5C8D9B-3946-59D4-E401-372D776DB617}"/>
              </a:ext>
            </a:extLst>
          </p:cNvPr>
          <p:cNvSpPr txBox="1"/>
          <p:nvPr/>
        </p:nvSpPr>
        <p:spPr>
          <a:xfrm>
            <a:off x="558800" y="4276524"/>
            <a:ext cx="81695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Activity available at: </a:t>
            </a:r>
            <a:r>
              <a:rPr lang="en-US" dirty="0">
                <a:hlinkClick r:id="rId2"/>
              </a:rPr>
              <a:t>https://runestone.academy/ns/books/published/PFSTEM/functions/funcWithCond.html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860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4" ma:contentTypeDescription="Create a new document." ma:contentTypeScope="" ma:versionID="16aa88660fc2fdca5573e381835fe0c9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d08ce21c39dd96af8dcee1a6fd74aaf6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CE8EA35-9C42-4825-ABC6-2C345E8579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CBA097B-6123-4B8A-8BF9-8745C2543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D3EE4C-68D3-4BA3-94E6-383E2DFDD168}">
  <ds:schemaRefs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metadata/properties"/>
    <ds:schemaRef ds:uri="92c41bee-f0ee-4aa6-9399-a35fbb883510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e06ed288-fd75-4b50-bbed-f5a5df88c31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1066</TotalTime>
  <Words>442</Words>
  <Application>Microsoft Office PowerPoint</Application>
  <PresentationFormat>On-screen Show (16:9)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Franklin Gothic Book</vt:lpstr>
      <vt:lpstr>Helvetica</vt:lpstr>
      <vt:lpstr>Helvetica Neue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Weekly Announcements! </vt:lpstr>
      <vt:lpstr>Attendance Activity</vt:lpstr>
      <vt:lpstr>Complex Conditionals</vt:lpstr>
      <vt:lpstr>Complex Conditionals - Activity</vt:lpstr>
      <vt:lpstr>Complex Conditionals - Activity</vt:lpstr>
      <vt:lpstr>Complex Conditionals - 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Marcia Moraes</cp:lastModifiedBy>
  <cp:revision>32</cp:revision>
  <dcterms:modified xsi:type="dcterms:W3CDTF">2023-02-08T18:32:22Z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